
<file path=[Content_Types].xml><?xml version="1.0" encoding="utf-8"?>
<Types xmlns="http://schemas.openxmlformats.org/package/2006/content-types">
  <Default Extension="mp3" ContentType="audio/mpeg"/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7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4" d="100"/>
          <a:sy n="74" d="100"/>
        </p:scale>
        <p:origin x="73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C35C2E-B708-4AB9-ABC1-688B0061CF5A}" type="datetimeFigureOut">
              <a:rPr lang="ru-RU" smtClean="0"/>
              <a:t>09.04.2025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C7324B-3D75-405A-932B-604BEAB889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55537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C7324B-3D75-405A-932B-604BEAB889E8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69141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AD83F-4834-4B80-8908-696E9028BDC0}" type="datetimeFigureOut">
              <a:rPr lang="ru-RU" smtClean="0"/>
              <a:t>09.04.2025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FD78B-DFAA-4455-BA2B-FE6630B63A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16195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AD83F-4834-4B80-8908-696E9028BDC0}" type="datetimeFigureOut">
              <a:rPr lang="ru-RU" smtClean="0"/>
              <a:t>09.04.2025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FD78B-DFAA-4455-BA2B-FE6630B63A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17007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AD83F-4834-4B80-8908-696E9028BDC0}" type="datetimeFigureOut">
              <a:rPr lang="ru-RU" smtClean="0"/>
              <a:t>09.04.2025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FD78B-DFAA-4455-BA2B-FE6630B63A9D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65005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AD83F-4834-4B80-8908-696E9028BDC0}" type="datetimeFigureOut">
              <a:rPr lang="ru-RU" smtClean="0"/>
              <a:t>09.04.2025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FD78B-DFAA-4455-BA2B-FE6630B63A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779776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AD83F-4834-4B80-8908-696E9028BDC0}" type="datetimeFigureOut">
              <a:rPr lang="ru-RU" smtClean="0"/>
              <a:t>09.04.2025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FD78B-DFAA-4455-BA2B-FE6630B63A9D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05712403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AD83F-4834-4B80-8908-696E9028BDC0}" type="datetimeFigureOut">
              <a:rPr lang="ru-RU" smtClean="0"/>
              <a:t>09.04.2025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FD78B-DFAA-4455-BA2B-FE6630B63A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895798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AD83F-4834-4B80-8908-696E9028BDC0}" type="datetimeFigureOut">
              <a:rPr lang="ru-RU" smtClean="0"/>
              <a:t>09.04.2025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FD78B-DFAA-4455-BA2B-FE6630B63A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437357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AD83F-4834-4B80-8908-696E9028BDC0}" type="datetimeFigureOut">
              <a:rPr lang="ru-RU" smtClean="0"/>
              <a:t>09.04.2025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FD78B-DFAA-4455-BA2B-FE6630B63A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80081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AD83F-4834-4B80-8908-696E9028BDC0}" type="datetimeFigureOut">
              <a:rPr lang="ru-RU" smtClean="0"/>
              <a:t>09.04.2025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FD78B-DFAA-4455-BA2B-FE6630B63A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95603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AD83F-4834-4B80-8908-696E9028BDC0}" type="datetimeFigureOut">
              <a:rPr lang="ru-RU" smtClean="0"/>
              <a:t>09.04.2025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FD78B-DFAA-4455-BA2B-FE6630B63A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99052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AD83F-4834-4B80-8908-696E9028BDC0}" type="datetimeFigureOut">
              <a:rPr lang="ru-RU" smtClean="0"/>
              <a:t>09.04.2025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FD78B-DFAA-4455-BA2B-FE6630B63A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09468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AD83F-4834-4B80-8908-696E9028BDC0}" type="datetimeFigureOut">
              <a:rPr lang="ru-RU" smtClean="0"/>
              <a:t>09.04.2025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FD78B-DFAA-4455-BA2B-FE6630B63A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70869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AD83F-4834-4B80-8908-696E9028BDC0}" type="datetimeFigureOut">
              <a:rPr lang="ru-RU" smtClean="0"/>
              <a:t>09.04.2025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FD78B-DFAA-4455-BA2B-FE6630B63A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85510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AD83F-4834-4B80-8908-696E9028BDC0}" type="datetimeFigureOut">
              <a:rPr lang="ru-RU" smtClean="0"/>
              <a:t>09.04.2025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FD78B-DFAA-4455-BA2B-FE6630B63A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97741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AD83F-4834-4B80-8908-696E9028BDC0}" type="datetimeFigureOut">
              <a:rPr lang="ru-RU" smtClean="0"/>
              <a:t>09.04.2025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FD78B-DFAA-4455-BA2B-FE6630B63A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30494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AD83F-4834-4B80-8908-696E9028BDC0}" type="datetimeFigureOut">
              <a:rPr lang="ru-RU" smtClean="0"/>
              <a:t>09.04.2025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FD78B-DFAA-4455-BA2B-FE6630B63A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66229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CAD83F-4834-4B80-8908-696E9028BDC0}" type="datetimeFigureOut">
              <a:rPr lang="ru-RU" smtClean="0"/>
              <a:t>09.04.2025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803FD78B-DFAA-4455-BA2B-FE6630B63A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86985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8" r:id="rId1"/>
    <p:sldLayoutId id="2147483799" r:id="rId2"/>
    <p:sldLayoutId id="2147483800" r:id="rId3"/>
    <p:sldLayoutId id="2147483801" r:id="rId4"/>
    <p:sldLayoutId id="2147483802" r:id="rId5"/>
    <p:sldLayoutId id="2147483803" r:id="rId6"/>
    <p:sldLayoutId id="2147483804" r:id="rId7"/>
    <p:sldLayoutId id="2147483805" r:id="rId8"/>
    <p:sldLayoutId id="2147483806" r:id="rId9"/>
    <p:sldLayoutId id="2147483807" r:id="rId10"/>
    <p:sldLayoutId id="2147483808" r:id="rId11"/>
    <p:sldLayoutId id="2147483809" r:id="rId12"/>
    <p:sldLayoutId id="2147483810" r:id="rId13"/>
    <p:sldLayoutId id="2147483811" r:id="rId14"/>
    <p:sldLayoutId id="2147483812" r:id="rId15"/>
    <p:sldLayoutId id="214748381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1529101" y="1919792"/>
            <a:ext cx="7766936" cy="1646302"/>
          </a:xfrm>
        </p:spPr>
        <p:txBody>
          <a:bodyPr/>
          <a:lstStyle/>
          <a:p>
            <a:r>
              <a:rPr lang="ru-RU" dirty="0">
                <a:solidFill>
                  <a:schemeClr val="tx1"/>
                </a:solidFill>
              </a:rPr>
              <a:t>Изготовление георгиевской ленты</a:t>
            </a: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1529101" y="5350512"/>
            <a:ext cx="7766936" cy="1049977"/>
          </a:xfrm>
        </p:spPr>
        <p:txBody>
          <a:bodyPr>
            <a:noAutofit/>
          </a:bodyPr>
          <a:lstStyle/>
          <a:p>
            <a:r>
              <a:rPr lang="ru-RU" sz="1400" dirty="0" smtClean="0">
                <a:solidFill>
                  <a:schemeClr val="tx1"/>
                </a:solidFill>
              </a:rPr>
              <a:t>Подготовила </a:t>
            </a:r>
            <a:r>
              <a:rPr lang="ru-RU" sz="1400" dirty="0">
                <a:solidFill>
                  <a:schemeClr val="tx1"/>
                </a:solidFill>
              </a:rPr>
              <a:t>и </a:t>
            </a:r>
            <a:r>
              <a:rPr lang="ru-RU" sz="1400" dirty="0" smtClean="0">
                <a:solidFill>
                  <a:schemeClr val="tx1"/>
                </a:solidFill>
              </a:rPr>
              <a:t>провела: </a:t>
            </a:r>
            <a:r>
              <a:rPr lang="ru-RU" sz="1400" dirty="0" err="1">
                <a:solidFill>
                  <a:schemeClr val="tx1"/>
                </a:solidFill>
              </a:rPr>
              <a:t>Гаджимурадова</a:t>
            </a:r>
            <a:r>
              <a:rPr lang="ru-RU" sz="1400" dirty="0">
                <a:solidFill>
                  <a:schemeClr val="tx1"/>
                </a:solidFill>
              </a:rPr>
              <a:t> Л.Г.;</a:t>
            </a:r>
          </a:p>
          <a:p>
            <a:endParaRPr lang="ru-RU" sz="1400" dirty="0">
              <a:solidFill>
                <a:schemeClr val="tx1"/>
              </a:solidFill>
            </a:endParaRPr>
          </a:p>
          <a:p>
            <a:endParaRPr lang="ru-RU" sz="1400" dirty="0">
              <a:solidFill>
                <a:schemeClr val="tx1"/>
              </a:solidFill>
            </a:endParaRPr>
          </a:p>
          <a:p>
            <a:pPr algn="ctr"/>
            <a:r>
              <a:rPr lang="ru-RU" sz="1400" dirty="0">
                <a:solidFill>
                  <a:schemeClr val="tx1"/>
                </a:solidFill>
              </a:rPr>
              <a:t>г. Сургут</a:t>
            </a:r>
          </a:p>
          <a:p>
            <a:pPr algn="ctr"/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dirty="0"/>
          </a:p>
        </p:txBody>
      </p:sp>
      <p:pic>
        <p:nvPicPr>
          <p:cNvPr id="2" name="День Победы - (минус)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412569" y="59042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9267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1003968"/>
            <a:ext cx="13451559" cy="17543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zh-C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На этом мастер-класс подходит к концу, остается только сделать петельку либо бантик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zh-C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и присоединить на них полученную деталь в виде колоска.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zh-C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По обратной стороне фиксируем специальную застежку.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zh-C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Таким образом, </a:t>
            </a:r>
            <a:r>
              <a:rPr kumimoji="0" lang="ru-RU" altLang="zh-CN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канзаши</a:t>
            </a:r>
            <a:r>
              <a:rPr kumimoji="0" lang="ru-RU" altLang="zh-C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георгиевская лента может быть использована, как брошь.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zh-C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Такая брошь </a:t>
            </a:r>
            <a:r>
              <a:rPr kumimoji="0" lang="ru-RU" altLang="zh-CN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канзаши</a:t>
            </a:r>
            <a:r>
              <a:rPr kumimoji="0" lang="ru-RU" altLang="zh-C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из георгиевской ленты может быть приурочена и ко дню России,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zh-C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и к празднику Великой Победы девятого мая.</a:t>
            </a:r>
            <a:endParaRPr kumimoji="0" lang="ru-RU" altLang="zh-CN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9217" name="Picture 1" descr="georgievskaya_lenta_1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9282" y="3526825"/>
            <a:ext cx="5705475" cy="3228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91088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1687417" y="252679"/>
            <a:ext cx="6752491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zh-CN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Перед тем, как начать изучать мастер-класс,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zh-CN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рассмотрим нужный комплект материалов и инструментов,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zh-CN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которые пригодятся вам в работе:</a:t>
            </a:r>
            <a:endParaRPr kumimoji="0" lang="ru-RU" altLang="zh-CN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zh-CN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8" name="Picture 4" descr="georgievskaya_lenta_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7417" y="1660757"/>
            <a:ext cx="5265214" cy="23128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6"/>
          <p:cNvSpPr>
            <a:spLocks noChangeArrowheads="1"/>
          </p:cNvSpPr>
          <p:nvPr/>
        </p:nvSpPr>
        <p:spPr bwMode="auto">
          <a:xfrm>
            <a:off x="1687417" y="4058231"/>
            <a:ext cx="8260814" cy="2308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ru-RU" altLang="zh-C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специальная атласная георгиевская лента с оранжево-черными полосами;</a:t>
            </a:r>
            <a:endParaRPr kumimoji="0" lang="ru-RU" altLang="zh-CN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ru-RU" altLang="zh-C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атласные ленты черного и оранжевого оттенков;</a:t>
            </a:r>
            <a:endParaRPr kumimoji="0" lang="ru-RU" altLang="zh-CN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ru-RU" altLang="zh-C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пинцет;</a:t>
            </a:r>
            <a:endParaRPr kumimoji="0" lang="ru-RU" altLang="zh-CN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ru-RU" altLang="zh-C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разнообразные декоративные детали, чтобы украсить готовое изделие;</a:t>
            </a:r>
            <a:endParaRPr kumimoji="0" lang="ru-RU" altLang="zh-CN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ru-RU" altLang="zh-C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ножницы;</a:t>
            </a:r>
            <a:endParaRPr kumimoji="0" lang="ru-RU" altLang="zh-CN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ru-RU" altLang="zh-C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клей;</a:t>
            </a:r>
            <a:endParaRPr kumimoji="0" lang="ru-RU" altLang="zh-CN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ru-RU" altLang="zh-C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специальная заготовка под брошь;</a:t>
            </a:r>
            <a:endParaRPr kumimoji="0" lang="ru-RU" altLang="zh-CN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ru-RU" altLang="zh-C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зажигалка (можно также использовать свечку).</a:t>
            </a:r>
            <a:endParaRPr kumimoji="0" lang="ru-RU" altLang="zh-CN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6503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253389" y="827698"/>
            <a:ext cx="9458615" cy="17543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zh-C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Начинаем мастер-класс с нарезания лент оранжевого и черного оттенков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zh-C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на отрезки квадратной формы пять на пять сантиметров.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zh-C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Итого, вам необходимо заготовить семь отрезков черного цвета и четырнадцать – оранжевого.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zh-C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Края каждого квадрата обязательно необходимо опалить пламенем.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zh-C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Так вы избежите осыпания ленты.</a:t>
            </a:r>
            <a:endParaRPr kumimoji="0" lang="ru-RU" altLang="zh-CN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zh-CN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49" name="Picture 1" descr="georgievskaya_lenta_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5239" y="2677098"/>
            <a:ext cx="6092327" cy="38228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60709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georgievskaya_lenta_3-144x14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2917" y="4494881"/>
            <a:ext cx="1626551" cy="17401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georgievskaya_lenta_4-144x14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5026" y="4494881"/>
            <a:ext cx="1669426" cy="17401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3" name="Picture 1" descr="georgievskaya_lenta_5-144x14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0010" y="4494882"/>
            <a:ext cx="1600943" cy="17401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4"/>
          <p:cNvSpPr>
            <a:spLocks noChangeArrowheads="1"/>
          </p:cNvSpPr>
          <p:nvPr/>
        </p:nvSpPr>
        <p:spPr bwMode="auto">
          <a:xfrm>
            <a:off x="77118" y="1267108"/>
            <a:ext cx="10748244" cy="2031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zh-C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Начинаем делать лепесточки, которыми будет украшена георгиевская лента.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zh-C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Для этого, ленточку необходимо сложить наискосок.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zh-C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Детали мелкого размера удобнее держать, зафиксировав их пинцетом.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zh-C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Получается небольшая фигура треугольной формы, как на фото, которую вновь нужно сложить вдвое.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zh-C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Осталось сложить элемент еще раз и у вас выйдет остроконечный лепесточек.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zh-C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Острые лепестки – базовые элементы, которые использует техника </a:t>
            </a:r>
            <a:r>
              <a:rPr kumimoji="0" lang="ru-RU" altLang="zh-CN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канзаши</a:t>
            </a:r>
            <a:r>
              <a:rPr kumimoji="0" lang="ru-RU" altLang="zh-C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zh-C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Край ленты, зажатый при помощи пинцета, нужно отрезать и опалить при помощи зажигалки или свечки.</a:t>
            </a:r>
            <a:endParaRPr kumimoji="0" lang="ru-RU" altLang="zh-CN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38030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georgievskaya_lenta_6-144x14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0323" y="3949545"/>
            <a:ext cx="2168979" cy="1867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7" name="Picture 1" descr="georgievskaya_lenta_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8771" y="3949546"/>
            <a:ext cx="2248703" cy="1867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3"/>
          <p:cNvSpPr>
            <a:spLocks noChangeArrowheads="1"/>
          </p:cNvSpPr>
          <p:nvPr/>
        </p:nvSpPr>
        <p:spPr bwMode="auto">
          <a:xfrm>
            <a:off x="264405" y="1677575"/>
            <a:ext cx="8149795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zh-C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Дальше, необходимо перехватить лепесточек (пинцет расположен вдоль детали)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zh-C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и параллельным способом согнуть ленточки.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zh-C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Нижняя часть отрезается и обрабатывается пламенем.</a:t>
            </a:r>
            <a:endParaRPr kumimoji="0" lang="ru-RU" altLang="zh-CN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zh-CN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83544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georgievskaya_lenta_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0304" y="3885741"/>
            <a:ext cx="3628221" cy="2371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3"/>
          <p:cNvSpPr>
            <a:spLocks noChangeArrowheads="1"/>
          </p:cNvSpPr>
          <p:nvPr/>
        </p:nvSpPr>
        <p:spPr bwMode="auto">
          <a:xfrm>
            <a:off x="126082" y="1726982"/>
            <a:ext cx="10645158" cy="1477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zh-C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Теперь, берем квадрат черного цвета.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zh-C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Его нужно сложить несколько раз наискось и приложить к уже сделанному лепесточку оранжевого цвета.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zh-C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Таким образом оранжевая заготовка будет находиться внутри черной.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zh-C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Следующим идет еще один треугольник оранжевого оттенка.</a:t>
            </a:r>
            <a:endParaRPr kumimoji="0" lang="ru-RU" altLang="zh-CN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zh-CN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0" y="65151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8665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5" name="Picture 1" descr="georgievskaya_lenta_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4539" y="4153818"/>
            <a:ext cx="4296579" cy="243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509224" y="1380469"/>
            <a:ext cx="9824805" cy="1477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zh-C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Сформировавшиеся остроконечные уголки отрезаются в местах выступа за пинцетом.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zh-C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При этом не забывайте обрабатывать края при помощи зажигалки.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zh-C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Делайте всю процедуру последовательно и аккуратно,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zh-C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чтобы все образованные наслоения в процессе оплавления хорошо присоединились друг к другу.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zh-C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Оставшаяся нижняя часть лепестка также обрабатывается пламенем. </a:t>
            </a:r>
            <a:endParaRPr kumimoji="0" lang="ru-RU" altLang="zh-CN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0" y="65151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82033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georgievskaya_lenta_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3528" y="3686175"/>
            <a:ext cx="4663636" cy="3171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833610" y="1616980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Всего необходимо приготовить семь заготовкой острой формы, состоящих из трех слоев. Подготовленные лепесточки, своими руками объединяем друг с другом при помощи горячего клея.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7092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74284" y="1936466"/>
            <a:ext cx="6096000" cy="1685077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В итоге, у вас должен получиться своеобразная деталь, которая по своей форме напоминает колосок. Места соединения лепесточков декорируем бусинками или другими имеющимися у вас в наличии декоративными элементами.</a:t>
            </a:r>
            <a:endParaRPr lang="ru-RU" sz="1400" dirty="0">
              <a:effectLst/>
              <a:latin typeface="Calibri" panose="020F0502020204030204" pitchFamily="34" charset="0"/>
              <a:ea typeface="SimSun" panose="02010600030101010101" pitchFamily="2" charset="-122"/>
              <a:cs typeface="Arial" panose="020B0604020202020204" pitchFamily="34" charset="0"/>
            </a:endParaRPr>
          </a:p>
        </p:txBody>
      </p:sp>
      <p:pic>
        <p:nvPicPr>
          <p:cNvPr id="8194" name="Picture 2" descr="georgievskaya_lenta_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5751" y="3621543"/>
            <a:ext cx="4754524" cy="318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24731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theme/theme1.xml><?xml version="1.0" encoding="utf-8"?>
<a:theme xmlns:a="http://schemas.openxmlformats.org/drawingml/2006/main" name="Грань">
  <a:themeElements>
    <a:clrScheme name="Оранжевый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70</TotalTime>
  <Words>447</Words>
  <Application>Microsoft Office PowerPoint</Application>
  <PresentationFormat>Широкоэкранный</PresentationFormat>
  <Paragraphs>49</Paragraphs>
  <Slides>10</Slides>
  <Notes>1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9" baseType="lpstr">
      <vt:lpstr>SimSun</vt:lpstr>
      <vt:lpstr>Arial</vt:lpstr>
      <vt:lpstr>Calibri</vt:lpstr>
      <vt:lpstr>华文新魏</vt:lpstr>
      <vt:lpstr>Times New Roman</vt:lpstr>
      <vt:lpstr>Trebuchet MS</vt:lpstr>
      <vt:lpstr>Wingdings</vt:lpstr>
      <vt:lpstr>Wingdings 3</vt:lpstr>
      <vt:lpstr>Грань</vt:lpstr>
      <vt:lpstr>Изготовление георгиевской ленты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Изготовление георгиевской ленты</dc:title>
  <dc:creator>Windows User</dc:creator>
  <cp:lastModifiedBy>User</cp:lastModifiedBy>
  <cp:revision>9</cp:revision>
  <dcterms:created xsi:type="dcterms:W3CDTF">2017-04-19T07:02:51Z</dcterms:created>
  <dcterms:modified xsi:type="dcterms:W3CDTF">2025-04-09T11:47:28Z</dcterms:modified>
</cp:coreProperties>
</file>