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7" r:id="rId3"/>
    <p:sldId id="258" r:id="rId4"/>
    <p:sldId id="265" r:id="rId5"/>
    <p:sldId id="263" r:id="rId6"/>
    <p:sldId id="261" r:id="rId7"/>
    <p:sldId id="266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2" autoAdjust="0"/>
    <p:restoredTop sz="94660"/>
  </p:normalViewPr>
  <p:slideViewPr>
    <p:cSldViewPr snapToGrid="0">
      <p:cViewPr varScale="1">
        <p:scale>
          <a:sx n="53" d="100"/>
          <a:sy n="53" d="100"/>
        </p:scale>
        <p:origin x="78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8288ED-7055-1978-2673-7F5DB5D340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7B1B736-BD84-7B7E-71AA-DF8AFEC515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CC964B9-EAAD-11B9-2787-F8E47844B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C1F35-703F-4422-B3AE-CAFC0DD83C11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AECA4C-2D9A-F3F7-20DA-589FE9977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C239E3-9A3A-2AF7-F2B0-EC75014BB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5A06-B616-49A5-878E-E5718417F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551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0ED726-B3EB-A60E-0022-3D34CC6BD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27EE9B4-F5B3-5536-E541-3A13C02841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8663EA4-77DF-4766-F034-C0ADDC767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C1F35-703F-4422-B3AE-CAFC0DD83C11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69910B-9392-99EC-1B17-1AEA19B96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E68C5B-07C5-C0C8-A8A5-BB537E0DA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5A06-B616-49A5-878E-E5718417F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589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4E3EC26-07AE-C370-2C5D-101C8CE058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B89A2B-BFF7-2995-93D9-E274F10FC4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0FFEA2-7878-B794-C20F-079FA700D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C1F35-703F-4422-B3AE-CAFC0DD83C11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566C8A-3E2B-0176-10EE-10A468683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927A03-EFA7-2177-B14D-7025F81D2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5A06-B616-49A5-878E-E5718417F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996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E931F3-12D5-8897-1335-1D0A17E89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378032-02B7-F230-D0F8-F515FB3A65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2CD446-5A37-BAC8-A2B8-0F4F04A7F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C1F35-703F-4422-B3AE-CAFC0DD83C11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D1F8E9-B0A9-3F5E-AA7E-5A8A64DEA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F9E827-4FE9-2A3B-B7DF-7D94E4C55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5A06-B616-49A5-878E-E5718417F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764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AADFFE-5A04-019A-3095-B584CBA71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D42C679-2033-A062-3E8B-D00CA53B6E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CCDD4D-89DB-161E-14AF-9FE4232A4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C1F35-703F-4422-B3AE-CAFC0DD83C11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469210-0D0A-FE75-5BAC-415A3FE6B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A8D805C-D6E7-B8F9-885D-D55504E44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5A06-B616-49A5-878E-E5718417F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418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B32CF3-10A4-7AF7-A432-B10B80157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A21BDC-DA84-4464-F7B7-9FDF9A5F8F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FBE1AF5-609F-0CED-C886-4C780694C4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8EE086F-A13B-AB08-2A0E-D9669CEEB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C1F35-703F-4422-B3AE-CAFC0DD83C11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AFADCC-1D68-CF91-2329-BB9465E7D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8005347-E7D8-C2AE-C5BC-E848A56E3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5A06-B616-49A5-878E-E5718417F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482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CE90FE-6A2E-10E2-36E5-07B3C486D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461077E-0F85-C108-F65B-82AEF2F1B2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978AD21-1BAF-3CE3-6FC6-AD7083D9FA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01D2683-2853-4392-DA6C-111FBE240A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20DA521-DF57-EFE0-CD01-F813FEFF73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FF2B089-AF91-DFBC-B28C-3A5B64484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C1F35-703F-4422-B3AE-CAFC0DD83C11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C2BC4C9-829B-9BB3-DE5D-6B70CA1D8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52B1BA0-9EFC-10BF-0DFE-8FFAAAF29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5A06-B616-49A5-878E-E5718417F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2951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304494-9AB1-A1F9-E1C2-B833122B9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C2F7246-84F1-480D-5F77-0121F1C3D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C1F35-703F-4422-B3AE-CAFC0DD83C11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11E0033-D1C1-F99B-986B-3BFEE32F1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ABFA618-4104-06D5-85E2-4DF5973D8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5A06-B616-49A5-878E-E5718417F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192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7006AD3-7E99-1077-B45E-B06758D69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C1F35-703F-4422-B3AE-CAFC0DD83C11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1E5E200-9BE7-91C2-4658-1D8A0C775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B418C6B-2248-4C51-B187-F181E80EF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5A06-B616-49A5-878E-E5718417F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543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355935-150F-92F3-C48F-93D7D3F75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4DF3FF-8347-0A42-D4A7-2BBFC5CF28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66F194E-96B6-7DE9-4294-8F8A4DC1FA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AF82D76-466A-6229-7D7B-CE4D92619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C1F35-703F-4422-B3AE-CAFC0DD83C11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614BE3C-46D6-F933-CC87-14717F00C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D4510C-C7B2-8439-BEC3-085227E50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5A06-B616-49A5-878E-E5718417F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593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4B869A-0E95-691E-E8A7-FEDFF4DE5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6B76FAC-A0E0-6AEF-2364-FBDEBDD024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A251D1-3684-264C-13D6-C910226413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52DC4B4-3302-BBF5-4B6A-51E451884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C1F35-703F-4422-B3AE-CAFC0DD83C11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239CEB2-072D-E59F-9E8B-1F51A644C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6B2BA70-25DB-B040-4E1C-B79766F49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5A06-B616-49A5-878E-E5718417F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44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A04CCB-D8DB-0344-59C5-FD7021A1E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741CF56-C5D5-1E75-2BFF-A5E6F35F89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2918B5-5EFB-DA3A-49AF-679C100091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AC1F35-703F-4422-B3AE-CAFC0DD83C11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E890FD-3C66-15A7-AFDA-72D7692B5F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F64A9F3-6E66-780C-3034-0429E3F05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B5A06-B616-49A5-878E-E5718417F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491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Фон для презентации на тему рукоделие - скачать фото и картинки для  оформления слайдов">
            <a:extLst>
              <a:ext uri="{FF2B5EF4-FFF2-40B4-BE49-F238E27FC236}">
                <a16:creationId xmlns:a16="http://schemas.microsoft.com/office/drawing/2014/main" id="{2E1BB38F-E7EB-FA87-234E-4FD46B221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10503C-BBB5-6856-1969-CE0636FEA5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2474" y="770670"/>
            <a:ext cx="9144000" cy="1128468"/>
          </a:xfrm>
        </p:spPr>
        <p:txBody>
          <a:bodyPr/>
          <a:lstStyle/>
          <a:p>
            <a:r>
              <a:rPr lang="ru-RU" b="1" dirty="0"/>
              <a:t>Мастер –класс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45DA942-8489-4E6D-1BC7-61FE07811B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668220"/>
            <a:ext cx="9144000" cy="3620038"/>
          </a:xfrm>
        </p:spPr>
        <p:txBody>
          <a:bodyPr>
            <a:normAutofit/>
          </a:bodyPr>
          <a:lstStyle/>
          <a:p>
            <a:r>
              <a:rPr lang="ru-RU" sz="5400" b="1" dirty="0"/>
              <a:t>«Театр своими руками»</a:t>
            </a:r>
          </a:p>
          <a:p>
            <a:r>
              <a:rPr lang="ru-RU" sz="3600" dirty="0"/>
              <a:t>                                       </a:t>
            </a:r>
          </a:p>
          <a:p>
            <a:r>
              <a:rPr lang="ru-RU" sz="3600" dirty="0"/>
              <a:t>                   </a:t>
            </a:r>
            <a:r>
              <a:rPr lang="ru-RU" sz="3600" b="1" dirty="0"/>
              <a:t>Подготовила:  </a:t>
            </a:r>
            <a:r>
              <a:rPr lang="ru-RU" sz="3600" b="1" dirty="0" err="1"/>
              <a:t>Гаджимурадова</a:t>
            </a:r>
            <a:r>
              <a:rPr lang="ru-RU" sz="3600" b="1" dirty="0"/>
              <a:t> Л.Г</a:t>
            </a:r>
            <a:r>
              <a:rPr lang="ru-RU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24766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Фон для презентации на тему рукоделие - скачать фото и картинки для  оформления слайдов">
            <a:extLst>
              <a:ext uri="{FF2B5EF4-FFF2-40B4-BE49-F238E27FC236}">
                <a16:creationId xmlns:a16="http://schemas.microsoft.com/office/drawing/2014/main" id="{AD35B201-3CAA-0BDC-DB8F-45BD91F190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C:\Users\Notebook\Documents\8f2994db6e72c9f083bc3275a5cv--kukly-i-igrushki-kukolnyj-teatr-kolobok.jpg">
            <a:extLst>
              <a:ext uri="{FF2B5EF4-FFF2-40B4-BE49-F238E27FC236}">
                <a16:creationId xmlns:a16="http://schemas.microsoft.com/office/drawing/2014/main" id="{0D586299-DA26-B6B4-BCF0-0A0F815AC6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17571" y="3051707"/>
            <a:ext cx="4763984" cy="3152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 descr="C:\Users\Notebook\Documents\fetrkolobok.jpg">
            <a:extLst>
              <a:ext uri="{FF2B5EF4-FFF2-40B4-BE49-F238E27FC236}">
                <a16:creationId xmlns:a16="http://schemas.microsoft.com/office/drawing/2014/main" id="{4CF08FA8-54FF-7863-7F8F-F26DDD3DF8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095999" y="241238"/>
            <a:ext cx="4542081" cy="2832164"/>
          </a:xfrm>
          <a:prstGeom prst="rect">
            <a:avLst/>
          </a:prstGeom>
        </p:spPr>
      </p:pic>
      <p:pic>
        <p:nvPicPr>
          <p:cNvPr id="4" name="Picture 5" descr="C:\Users\Notebook\Documents\6502ed34a0b932df530d38a76dk1--kukly-i-igrushki-palchikovyj-kukolnyj-teatr-skazka-kolobok (1).jpg">
            <a:extLst>
              <a:ext uri="{FF2B5EF4-FFF2-40B4-BE49-F238E27FC236}">
                <a16:creationId xmlns:a16="http://schemas.microsoft.com/office/drawing/2014/main" id="{8055090A-6E3C-6FBB-A55E-7C245D8412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7645" y="3051707"/>
            <a:ext cx="3725863" cy="3000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Users\Notebook\Desktop\IMG_20181107_161842.jpg">
            <a:extLst>
              <a:ext uri="{FF2B5EF4-FFF2-40B4-BE49-F238E27FC236}">
                <a16:creationId xmlns:a16="http://schemas.microsoft.com/office/drawing/2014/main" id="{6D92D4E4-52A7-27B7-BD01-336131FB5A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2061163" y="125398"/>
            <a:ext cx="3784512" cy="3178205"/>
          </a:xfrm>
          <a:prstGeom prst="rect">
            <a:avLst/>
          </a:prstGeom>
        </p:spPr>
      </p:pic>
      <p:pic>
        <p:nvPicPr>
          <p:cNvPr id="6" name="Picture 6" descr="C:\Users\Notebook\Documents\68b7974bef0422d7f9b49384b8qd--kukly-i-igrushki-palchikovyj-kukolnyj-teatr-skazka-tri-medved.jpg">
            <a:extLst>
              <a:ext uri="{FF2B5EF4-FFF2-40B4-BE49-F238E27FC236}">
                <a16:creationId xmlns:a16="http://schemas.microsoft.com/office/drawing/2014/main" id="{790E7FC6-CAE8-6D9C-90E3-EE9D850B76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83508" y="3051708"/>
            <a:ext cx="2291847" cy="341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00572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Фон для презентации на тему рукоделие - скачать фото и картинки для  оформления слайдов">
            <a:extLst>
              <a:ext uri="{FF2B5EF4-FFF2-40B4-BE49-F238E27FC236}">
                <a16:creationId xmlns:a16="http://schemas.microsoft.com/office/drawing/2014/main" id="{546EAEB7-0E9F-757F-FF23-808A335B12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Notebook\Documents\13927914_39583thumb650.jpg">
            <a:extLst>
              <a:ext uri="{FF2B5EF4-FFF2-40B4-BE49-F238E27FC236}">
                <a16:creationId xmlns:a16="http://schemas.microsoft.com/office/drawing/2014/main" id="{74929865-746C-E074-79FD-F20EA2AF7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749954" y="262731"/>
            <a:ext cx="8247062" cy="633253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47A3A4B-DA04-2E2B-7D72-CE84F6AAE1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2401" y="262731"/>
            <a:ext cx="9019645" cy="1718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5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556FC-C208-77AA-179E-9F494C9498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Фон для презентации на тему рукоделие - скачать фото и картинки для  оформления слайдов">
            <a:extLst>
              <a:ext uri="{FF2B5EF4-FFF2-40B4-BE49-F238E27FC236}">
                <a16:creationId xmlns:a16="http://schemas.microsoft.com/office/drawing/2014/main" id="{AEFDD11E-EF84-0413-7FF0-2D911D987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Notebook\Desktop\телефон\IMG_20181125_211000.jpg">
            <a:extLst>
              <a:ext uri="{FF2B5EF4-FFF2-40B4-BE49-F238E27FC236}">
                <a16:creationId xmlns:a16="http://schemas.microsoft.com/office/drawing/2014/main" id="{3D0DD25A-63EA-31BA-99A8-B2077ADF13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3908" y="2438401"/>
            <a:ext cx="5326009" cy="4047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 descr="C:\Users\Notebook\Desktop\телефон\IMG_20181125_211223.jpg">
            <a:extLst>
              <a:ext uri="{FF2B5EF4-FFF2-40B4-BE49-F238E27FC236}">
                <a16:creationId xmlns:a16="http://schemas.microsoft.com/office/drawing/2014/main" id="{C27B8B23-48CC-0988-7F33-517FB8A2CC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3599" y="1953685"/>
            <a:ext cx="5396087" cy="4047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67E793A-B777-5B7C-2F79-6A1AED376364}"/>
              </a:ext>
            </a:extLst>
          </p:cNvPr>
          <p:cNvSpPr txBox="1"/>
          <p:nvPr/>
        </p:nvSpPr>
        <p:spPr>
          <a:xfrm>
            <a:off x="2319867" y="857251"/>
            <a:ext cx="68833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Материалы</a:t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 и оборудование: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819885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2CEF14-7DEA-E909-1AE2-294EFD8B3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Фон для презентации на тему рукоделие - скачать фото и картинки для  оформления слайдов">
            <a:extLst>
              <a:ext uri="{FF2B5EF4-FFF2-40B4-BE49-F238E27FC236}">
                <a16:creationId xmlns:a16="http://schemas.microsoft.com/office/drawing/2014/main" id="{659FFE33-556F-1313-88CE-6DB856FB9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 descr="C:\Users\Notebook\Desktop\телефон\IMG_20181125_130703.jpg">
            <a:extLst>
              <a:ext uri="{FF2B5EF4-FFF2-40B4-BE49-F238E27FC236}">
                <a16:creationId xmlns:a16="http://schemas.microsoft.com/office/drawing/2014/main" id="{C80C31F5-6566-01F0-3C0A-FE600C257F14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88067" y="411956"/>
            <a:ext cx="3533775" cy="3017044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3" name="Рисунок 2" descr="C:\Users\Notebook\Desktop\телефон\IMG_20181125_132808.jpg">
            <a:extLst>
              <a:ext uri="{FF2B5EF4-FFF2-40B4-BE49-F238E27FC236}">
                <a16:creationId xmlns:a16="http://schemas.microsoft.com/office/drawing/2014/main" id="{9D7549BD-168D-421D-D53B-146C962589AD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42533" y="3840956"/>
            <a:ext cx="4114271" cy="2799556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4" name="Рисунок 3" descr="C:\Users\Notebook\Desktop\телефон\IMG_20181125_141742.jpg">
            <a:extLst>
              <a:ext uri="{FF2B5EF4-FFF2-40B4-BE49-F238E27FC236}">
                <a16:creationId xmlns:a16="http://schemas.microsoft.com/office/drawing/2014/main" id="{36B40F2B-9C44-2990-60BB-6C9A18ECD969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12720" y="428625"/>
            <a:ext cx="3791213" cy="2749550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5" name="Рисунок 4" descr="C:\Users\Notebook\Desktop\телефон\IMG_20181125_220943.jpg">
            <a:extLst>
              <a:ext uri="{FF2B5EF4-FFF2-40B4-BE49-F238E27FC236}">
                <a16:creationId xmlns:a16="http://schemas.microsoft.com/office/drawing/2014/main" id="{9F63ED28-438A-81BF-004A-731C932B37AE}"/>
              </a:ext>
            </a:extLst>
          </p:cNvPr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70158" y="3679825"/>
            <a:ext cx="3198812" cy="2960687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89020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Фон для презентации на тему рукоделие - скачать фото и картинки для  оформления слайдов">
            <a:extLst>
              <a:ext uri="{FF2B5EF4-FFF2-40B4-BE49-F238E27FC236}">
                <a16:creationId xmlns:a16="http://schemas.microsoft.com/office/drawing/2014/main" id="{353453C8-1E7A-C0F6-97BC-FC46CE321D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Notebook\Desktop\мастер-класс\IMG_20181129_092253.jpg">
            <a:extLst>
              <a:ext uri="{FF2B5EF4-FFF2-40B4-BE49-F238E27FC236}">
                <a16:creationId xmlns:a16="http://schemas.microsoft.com/office/drawing/2014/main" id="{B80C4DAF-3DEA-E1B4-8DAB-9EA184650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62" y="214313"/>
            <a:ext cx="4327525" cy="302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5" descr="C:\Users\Notebook\Desktop\мастер-класс\IMG_20181129_091414.jpg">
            <a:extLst>
              <a:ext uri="{FF2B5EF4-FFF2-40B4-BE49-F238E27FC236}">
                <a16:creationId xmlns:a16="http://schemas.microsoft.com/office/drawing/2014/main" id="{8D2DA6BD-8712-2E32-768A-79C7EF7AA6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414464" y="3452813"/>
            <a:ext cx="4327525" cy="3025774"/>
          </a:xfrm>
          <a:prstGeom prst="rect">
            <a:avLst/>
          </a:prstGeom>
        </p:spPr>
      </p:pic>
      <p:pic>
        <p:nvPicPr>
          <p:cNvPr id="4" name="Picture 3" descr="C:\Users\Notebook\Desktop\мастер-класс\IMG_20181129_091937.jpg">
            <a:extLst>
              <a:ext uri="{FF2B5EF4-FFF2-40B4-BE49-F238E27FC236}">
                <a16:creationId xmlns:a16="http://schemas.microsoft.com/office/drawing/2014/main" id="{40E50B6D-2038-72C5-CA6B-7EEE59E11C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450012" y="3452813"/>
            <a:ext cx="4116388" cy="3190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437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3FEF67-70FE-D9D5-9021-28C54364D5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Фон для презентации на тему рукоделие - скачать фото и картинки для  оформления слайдов">
            <a:extLst>
              <a:ext uri="{FF2B5EF4-FFF2-40B4-BE49-F238E27FC236}">
                <a16:creationId xmlns:a16="http://schemas.microsoft.com/office/drawing/2014/main" id="{4F8D9F42-E59B-F66E-2F0C-F132A616F3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285A061-DC19-65AF-4CB0-B772CBEF828C}"/>
              </a:ext>
            </a:extLst>
          </p:cNvPr>
          <p:cNvSpPr txBox="1"/>
          <p:nvPr/>
        </p:nvSpPr>
        <p:spPr>
          <a:xfrm>
            <a:off x="1845733" y="2645601"/>
            <a:ext cx="838200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i="1" dirty="0">
                <a:solidFill>
                  <a:srgbClr val="C00000"/>
                </a:solidFill>
                <a:latin typeface="Comic Sans MS" pitchFamily="66" charset="0"/>
              </a:rPr>
              <a:t>Творческих успехов!</a:t>
            </a:r>
            <a:br>
              <a:rPr lang="ru-RU" sz="4400" b="1" i="1" dirty="0">
                <a:solidFill>
                  <a:srgbClr val="C00000"/>
                </a:solidFill>
                <a:latin typeface="Comic Sans MS" pitchFamily="66" charset="0"/>
              </a:rPr>
            </a:br>
            <a:br>
              <a:rPr lang="ru-RU" sz="4400" b="1" i="1" dirty="0">
                <a:solidFill>
                  <a:srgbClr val="C00000"/>
                </a:solidFill>
                <a:latin typeface="Comic Sans MS" pitchFamily="66" charset="0"/>
              </a:rPr>
            </a:br>
            <a:r>
              <a:rPr lang="ru-RU" sz="4400" b="1" i="1" dirty="0">
                <a:solidFill>
                  <a:srgbClr val="C00000"/>
                </a:solidFill>
                <a:latin typeface="Comic Sans MS" pitchFamily="66" charset="0"/>
              </a:rPr>
              <a:t>Спасибо за внимание!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37776082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32</Words>
  <Application>Microsoft Office PowerPoint</Application>
  <PresentationFormat>Широкоэкранный</PresentationFormat>
  <Paragraphs>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Comic Sans MS</vt:lpstr>
      <vt:lpstr>Тема Office</vt:lpstr>
      <vt:lpstr>Мастер –класс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Низами Гаджимурадов</dc:creator>
  <cp:lastModifiedBy>Низами Гаджимурадов</cp:lastModifiedBy>
  <cp:revision>2</cp:revision>
  <dcterms:created xsi:type="dcterms:W3CDTF">2025-03-15T09:46:10Z</dcterms:created>
  <dcterms:modified xsi:type="dcterms:W3CDTF">2025-03-15T14:48:08Z</dcterms:modified>
</cp:coreProperties>
</file>