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67BD66-D542-405A-999B-5DA442432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7982B0C-7376-4652-993C-06F3614D6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527D47-B3F4-43F4-AA22-BB130C54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F67CAD-BCC1-431F-ACB5-3423CE9F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20ABF0-F87E-428C-B380-803D28AD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8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BE9BAF-DED4-4189-AA9D-95D97369E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4979BCD-E434-40C5-8204-BAE2B2A40E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1F3B95B-C1EC-474E-9DD0-ADA2E698D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DE24BD-E200-4503-8424-359F15E5A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EF51AD-D226-4C1C-AB4F-CFEC0FDC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00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58576EC-A166-4FBA-9488-B0C21EF8FB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A9BDFD5-8E31-4A62-A21D-7FB31E0D9A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55C314-A5F2-4033-AFD7-2EDD91C37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AAE7D8-9E11-495E-BB20-948D949C0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694FCA-9B91-4057-976C-BE6B23FA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9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EDD2BD-93E5-43A6-AD87-3348A64C1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FE3CA7-7740-4E6C-91F2-1483C9A7F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A6AE7D-8F07-4669-A9BD-7F4B97E44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4320A3F-4780-471C-A053-4011364D8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9A1A88-D7BD-483F-A748-B7CFC16C8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89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176BD4-4D64-42A7-8659-B3EC44A1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58688E9-73CC-4E3A-83BF-83F82B51B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6A5CCE3-D446-4FBF-B4D4-A896BE46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34419C-AD19-426A-AED5-36FA84257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ACAEBD-D90B-4E09-9CDF-15E031A19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5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BE646C-2CC3-4AA2-9924-3904D88D1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FCD0AB-1DAF-4B7A-A47B-942018A1D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D9184A-DFEF-44AC-8479-6A9F4C327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7AAC7F-D89C-4964-9A95-447E85ACB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CDA0696-B153-445B-A04B-17161C349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1E10A0-C891-4C0B-89E2-683920E92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769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E67296-C0F5-4A51-9E41-FEDEB6BE3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EF67C37-EFC5-4ACA-A0B4-005A3C2A8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CA10861-683B-46C8-B807-7361598DA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7D5DC69-8097-4DDD-A967-CDEC18D8D0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A8E4BE7-9623-4726-B59E-7AF1139FB5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11EFD14-1BC4-4EEB-AF95-D47602232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90F73C3-A8C7-4633-8054-97E2A1619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999F315-3FB1-4FE7-B337-96D622E27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11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89808E-5C2D-493F-9A52-746ACF4D5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2B9B6FF-C500-4650-8736-064CE9D1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9913848-E5D0-4C7F-B872-77CDF661D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73C8C62-5B12-408E-878E-0F2B484B6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47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07B859A-269B-484E-9BF7-25291E87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1E7DD03-DA50-4376-B3D4-064613C63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7C7729C-D270-49C2-BEFD-F7874E4F6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8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83E60B-5863-4C66-A8B0-839A7C637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D5E86C-2092-4508-A673-913AF0C9B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D79EDE9-BA60-4444-8E38-24AFFE693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08C23BD-C786-4B51-A0AC-96D8390E1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F9A820-FA11-47FF-B11E-659ED96CB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D7E3FA9-D1B0-48C1-B8E0-0465D150D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732A95-769A-4EF0-A3A3-6A5BBEFBB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1B701-25D0-4448-AADA-F28B87892F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316E002-0F5C-4399-8249-990DFB94A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920AA64-BC83-4FAE-89D8-BC9F8174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4E7E7CF-E10D-4CA2-AFEE-B110B243E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47F5FB9-DFDA-466B-AE60-A87C02979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77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C5CD88-308F-4713-A9F0-8C74C4B60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649BB52-8F0F-4A0E-AC79-60D69EAF2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C4B89B-2B41-4AEC-A070-0A90821230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7BB15-360A-496F-B630-011746343CEC}" type="datetimeFigureOut">
              <a:rPr lang="ru-RU" smtClean="0"/>
              <a:t>07.04.2025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70071A-BA17-4486-899B-1885CAF2B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3A1833-40BD-4B54-958C-274E42DD2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FAAE9-7F50-4706-BFF7-EB9822497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97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C17BDC-3712-48D0-A49E-2F5A13531492}"/>
              </a:ext>
            </a:extLst>
          </p:cNvPr>
          <p:cNvSpPr txBox="1"/>
          <p:nvPr/>
        </p:nvSpPr>
        <p:spPr>
          <a:xfrm>
            <a:off x="3231372" y="2060823"/>
            <a:ext cx="79538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</a:p>
          <a:p>
            <a:pPr algn="ctr"/>
            <a:r>
              <a:rPr lang="ru-RU" sz="5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«Здоровый образ жизни»</a:t>
            </a:r>
          </a:p>
          <a:p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83252" y="288067"/>
            <a:ext cx="9308748" cy="51213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38 «Зоренька»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118242" y="6167274"/>
            <a:ext cx="2846231" cy="69072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Гаджимурадова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Л.Г.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672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DE7CC33-4359-4292-AF60-8E889135E596}"/>
              </a:ext>
            </a:extLst>
          </p:cNvPr>
          <p:cNvSpPr txBox="1"/>
          <p:nvPr/>
        </p:nvSpPr>
        <p:spPr>
          <a:xfrm>
            <a:off x="956603" y="643622"/>
            <a:ext cx="1048043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нагрузка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активность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естественная потребность в движении, удовлетворение которой является важнейшим условием всестороннего развития и воспитания ребёнка.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активность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является одним из важнейшим элементом здорового образа жизни и поведения дошкольника.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зависит от: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физического воспитания детей;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их двигательной подготовки;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жизни;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особенностей, телосложения и функциональных возможностей растущего организма.</a:t>
            </a:r>
          </a:p>
        </p:txBody>
      </p:sp>
    </p:spTree>
    <p:extLst>
      <p:ext uri="{BB962C8B-B14F-4D97-AF65-F5344CB8AC3E}">
        <p14:creationId xmlns:p14="http://schemas.microsoft.com/office/powerpoint/2010/main" val="662886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610A7ED-4AB4-45D3-ABCF-AEB777FB29E3}"/>
              </a:ext>
            </a:extLst>
          </p:cNvPr>
          <p:cNvSpPr txBox="1"/>
          <p:nvPr/>
        </p:nvSpPr>
        <p:spPr>
          <a:xfrm>
            <a:off x="1041009" y="858129"/>
            <a:ext cx="104522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двигательной активности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после дневного сна;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 и физические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упражнения во время прогулки;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Физкультминутки на занятиях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с умственной нагрузкой;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физической культуре;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 на улице;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Пешие прогулки.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31ACF-7588-40BD-9FC0-16943FF1E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86" y="1846385"/>
            <a:ext cx="4693919" cy="352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4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FEC90EE-7613-4908-A5BC-C112F959E323}"/>
              </a:ext>
            </a:extLst>
          </p:cNvPr>
          <p:cNvSpPr txBox="1"/>
          <p:nvPr/>
        </p:nvSpPr>
        <p:spPr>
          <a:xfrm>
            <a:off x="1125415" y="914400"/>
            <a:ext cx="1014280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оздоровительные процедуры с помощью воды, воздуха и солнца. Закаливание дарит нам крепкое здоровье, отличное настроение, помогает быть менее зависимым от природы, защищает от простуды и гриппа.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важный элемент здорового образа жизни человека в любом возрасте.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370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A65935E-A6D2-4B8F-AB64-3A218D8E29C1}"/>
              </a:ext>
            </a:extLst>
          </p:cNvPr>
          <p:cNvSpPr txBox="1"/>
          <p:nvPr/>
        </p:nvSpPr>
        <p:spPr>
          <a:xfrm>
            <a:off x="954258" y="942534"/>
            <a:ext cx="1028348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закаливания</a:t>
            </a:r>
          </a:p>
          <a:p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Загорание;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Обливание;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Обтирание;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на свежем воздухе;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 в водоеме;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босиком;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ванн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DAE8AA-479A-4900-9AB2-21DCF47AD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827" y="2087538"/>
            <a:ext cx="4156364" cy="327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612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2845DE9-AA75-4F1C-AA06-2A64ED98CD1E}"/>
              </a:ext>
            </a:extLst>
          </p:cNvPr>
          <p:cNvSpPr txBox="1"/>
          <p:nvPr/>
        </p:nvSpPr>
        <p:spPr>
          <a:xfrm>
            <a:off x="1111348" y="858129"/>
            <a:ext cx="1033975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Благоприятная психологическая</a:t>
            </a:r>
          </a:p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обстановка в семье</a:t>
            </a:r>
          </a:p>
          <a:p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Взаимопонимание;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помощь;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времяпровождение.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6176EC-5101-4805-BBE6-79C3F249B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69" y="2535593"/>
            <a:ext cx="4035883" cy="325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59E8D2E-C49A-41EC-A0E8-750F3D9EA965}"/>
              </a:ext>
            </a:extLst>
          </p:cNvPr>
          <p:cNvSpPr txBox="1"/>
          <p:nvPr/>
        </p:nvSpPr>
        <p:spPr>
          <a:xfrm>
            <a:off x="942535" y="815926"/>
            <a:ext cx="1056483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вредных привычек</a:t>
            </a:r>
          </a:p>
          <a:p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привычки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привычки, которые вредят здоровью человека и мешают ему вести здоровый образ жизни.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вредных привычек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основное условие здорового образа жизни.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 вредных привычек по жизни иди,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свое и других береги»</a:t>
            </a:r>
          </a:p>
        </p:txBody>
      </p:sp>
    </p:spTree>
    <p:extLst>
      <p:ext uri="{BB962C8B-B14F-4D97-AF65-F5344CB8AC3E}">
        <p14:creationId xmlns:p14="http://schemas.microsoft.com/office/powerpoint/2010/main" val="1447316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245BC23-610E-498B-B59D-E4724876B371}"/>
              </a:ext>
            </a:extLst>
          </p:cNvPr>
          <p:cNvSpPr txBox="1"/>
          <p:nvPr/>
        </p:nvSpPr>
        <p:spPr>
          <a:xfrm>
            <a:off x="1052732" y="548641"/>
            <a:ext cx="1008653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гигиена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гигиена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важный элемент здорового образа жизни.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гигиена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гигиенических правил, выполнение которых способствуют сохранению и укреплению здоровья.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«Запомнить нужно навсегда: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 здоровья – чистота!»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гарантия избежать встречи с бактериями и паразитами, дальнейшего развития воспалительных и инфекционных заболеваний.</a:t>
            </a:r>
          </a:p>
          <a:p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18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938D3F9-F385-413E-B06F-5E1C431210CE}"/>
              </a:ext>
            </a:extLst>
          </p:cNvPr>
          <p:cNvSpPr txBox="1"/>
          <p:nvPr/>
        </p:nvSpPr>
        <p:spPr>
          <a:xfrm>
            <a:off x="986971" y="841829"/>
            <a:ext cx="105083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гигиена включает: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кожи;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полости рта;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питания;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одежды;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жилища.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10DD540-1128-4971-8328-61E6F69FC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856" y="1634670"/>
            <a:ext cx="5842001" cy="438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05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318040E-B5D6-4DFB-B195-999804441B83}"/>
              </a:ext>
            </a:extLst>
          </p:cNvPr>
          <p:cNvSpPr txBox="1"/>
          <p:nvPr/>
        </p:nvSpPr>
        <p:spPr>
          <a:xfrm>
            <a:off x="0" y="195540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4026156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6F9C4C9-2AD4-4856-85F3-81127F63438D}"/>
              </a:ext>
            </a:extLst>
          </p:cNvPr>
          <p:cNvSpPr txBox="1"/>
          <p:nvPr/>
        </p:nvSpPr>
        <p:spPr>
          <a:xfrm>
            <a:off x="2897944" y="864661"/>
            <a:ext cx="5819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здоровье?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B450235-9CB1-4F93-A9E7-AB5F7A59B7A2}"/>
              </a:ext>
            </a:extLst>
          </p:cNvPr>
          <p:cNvSpPr txBox="1"/>
          <p:nvPr/>
        </p:nvSpPr>
        <p:spPr>
          <a:xfrm>
            <a:off x="1103087" y="1973943"/>
            <a:ext cx="10319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состояние полного физического, душевного и социального благополучия, а не только отсутствие болезней и физических дефектов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6DEFE44-FF98-4338-98FD-337ADBE08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586" y="2931886"/>
            <a:ext cx="4305903" cy="322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43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BADC25A-15A1-45BF-B8E9-B11DCF6DFCC2}"/>
              </a:ext>
            </a:extLst>
          </p:cNvPr>
          <p:cNvSpPr txBox="1"/>
          <p:nvPr/>
        </p:nvSpPr>
        <p:spPr>
          <a:xfrm>
            <a:off x="1266092" y="604911"/>
            <a:ext cx="10058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здоровье человека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здоровье его тела. Оно зависит от двигательной активности человека, правильного питания, соблюдения правил личной гигиены и безопасного сочетания умственного и физического труда, умения отдыхать.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Душевное здоровье человека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определенный резерв сил человека, благодаря которому он может преодолевать неожиданные стрессы или затруднения, возникающие в исключительных обстоятельствах.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здоровье человека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способность общаться с другими без конфликтов, чувствовать себя ответственным за общество, в котором мы живем.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4035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F0ADB87-0E98-4C7C-A8DD-D4CB9E518EC7}"/>
              </a:ext>
            </a:extLst>
          </p:cNvPr>
          <p:cNvSpPr txBox="1"/>
          <p:nvPr/>
        </p:nvSpPr>
        <p:spPr>
          <a:xfrm>
            <a:off x="1012873" y="759655"/>
            <a:ext cx="106211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образ жизни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ЗОЖ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образ жизни человека, направленный на профилактику болезней и укрепление здоровья.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«Помнить должен стар и млад,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здоровье – это клад!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 здоровьем дорожи,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физкультурою дружи,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Кушай то, что нам полезно,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 не забудь!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вреднейшим из привычек: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«СТОП!» - скажи, закрыт им путь.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300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BE7EB68-C67E-44C9-A6BB-2F47979CFFFD}"/>
              </a:ext>
            </a:extLst>
          </p:cNvPr>
          <p:cNvSpPr txBox="1"/>
          <p:nvPr/>
        </p:nvSpPr>
        <p:spPr>
          <a:xfrm>
            <a:off x="844062" y="759656"/>
            <a:ext cx="1055076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здорового образа жизни</a:t>
            </a:r>
          </a:p>
          <a:p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нагрузка;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Благоприятная психологическая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обстановка в семье;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вредных привычек;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гигиена.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89A73F1-418F-4038-8667-88663DA6D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7" y="2161149"/>
            <a:ext cx="4979963" cy="373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1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AEB2DF-C4A3-46E8-9562-E401EE2143F2}"/>
              </a:ext>
            </a:extLst>
          </p:cNvPr>
          <p:cNvSpPr txBox="1"/>
          <p:nvPr/>
        </p:nvSpPr>
        <p:spPr>
          <a:xfrm>
            <a:off x="1083211" y="773723"/>
            <a:ext cx="102975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правильное распределение времени на основные жизненные потребности.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необходимый элемент здорового образа жизни. При правильном и строго соблюдаемом режиме вырабатывается четкий и необходимый ритм функционирования организма, что создает оптимальные условия для работы и отдыха и тем самым способствует укреплению здоровья, улучшению работоспособности и повышению производительности труда.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83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B0E9584-DD47-46C8-9C51-C2AD90AF1281}"/>
              </a:ext>
            </a:extLst>
          </p:cNvPr>
          <p:cNvSpPr txBox="1"/>
          <p:nvPr/>
        </p:nvSpPr>
        <p:spPr>
          <a:xfrm>
            <a:off x="1012874" y="886265"/>
            <a:ext cx="1056483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компоненты режима дня:</a:t>
            </a:r>
          </a:p>
          <a:p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пищи;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гигиена.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C0FC124-348A-44AF-9E15-6DB1F5F1E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683" y="1723382"/>
            <a:ext cx="5227443" cy="424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32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C8FEFFC-7AF5-4D4F-B6AD-00A470A3FACB}"/>
              </a:ext>
            </a:extLst>
          </p:cNvPr>
          <p:cNvSpPr txBox="1"/>
          <p:nvPr/>
        </p:nvSpPr>
        <p:spPr>
          <a:xfrm>
            <a:off x="1041010" y="844062"/>
            <a:ext cx="1032568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важнейший элемент здорового образа жизни.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основной источник жизни.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способствует нормальному физическому нервно-психическому развитию, повышает сопротивляемость организма к инфекционным заболеваниям, улучшает работоспособность.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источник энергии и необходимый строительный материал для клеток и тканей.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267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3FBFE0E-D9FC-4DBF-927B-E6C400ED0E86}"/>
              </a:ext>
            </a:extLst>
          </p:cNvPr>
          <p:cNvSpPr txBox="1"/>
          <p:nvPr/>
        </p:nvSpPr>
        <p:spPr>
          <a:xfrm>
            <a:off x="984738" y="815926"/>
            <a:ext cx="1059297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правильного питания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питании всё должно быть в меру;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Пища должна быть разнообразной;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Еда должна быть теплой;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пережевывать пищу;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овощи и фрукты;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3-4 раза в день;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есть перед сном;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есть копченого, жареного  и острого;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есть всухомятку;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есть сладостей;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перекусывать чипсами, сухариками.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C99057A-4DCC-4731-BE61-C71501B8E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665" y="1521469"/>
            <a:ext cx="3681046" cy="382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18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711</Words>
  <Application>Microsoft Office PowerPoint</Application>
  <PresentationFormat>Широкоэкранный</PresentationFormat>
  <Paragraphs>130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халеев</dc:creator>
  <cp:lastModifiedBy>User</cp:lastModifiedBy>
  <cp:revision>30</cp:revision>
  <dcterms:created xsi:type="dcterms:W3CDTF">2020-11-02T18:53:11Z</dcterms:created>
  <dcterms:modified xsi:type="dcterms:W3CDTF">2025-04-07T06:41:47Z</dcterms:modified>
</cp:coreProperties>
</file>