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764" y="620688"/>
            <a:ext cx="6876256" cy="3861048"/>
          </a:xfrm>
        </p:spPr>
        <p:txBody>
          <a:bodyPr>
            <a:normAutofit/>
          </a:bodyPr>
          <a:lstStyle/>
          <a:p>
            <a:pPr algn="l"/>
            <a:r>
              <a:rPr lang="ru-RU" sz="8000" b="1" dirty="0"/>
              <a:t>МОЯ МАЛАЯ РОДИНА - СУРГУТ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0" y="6093296"/>
            <a:ext cx="323528" cy="50696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36426" y="129773"/>
            <a:ext cx="9308748" cy="51213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92500" lnSpcReduction="10000"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38 «Зоренька»</a:t>
            </a:r>
            <a:endParaRPr lang="ru-RU" sz="1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004048" y="6093296"/>
            <a:ext cx="3672408" cy="51213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</a:p>
          <a:p>
            <a:pPr algn="ctr"/>
            <a:r>
              <a:rPr lang="ru-RU" sz="1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Гаджимурадова</a:t>
            </a:r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Л.Г.</a:t>
            </a:r>
            <a:endParaRPr lang="ru-RU" sz="1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Развлечения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3701008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Включает 20 молодёжно-подростковых клубов, учебно-тренировочный центр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Барсова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гора», центр технических видов спорта и др.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 также это крупные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торгово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развлекательные центры: «Аура» и «Сити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молл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(крупнейший ТРЦ в Западной Сибири, открытый в ноябре 2012 года, уступает лишь Омским и Новосибирским ТРЦ).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городе действуют более 40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автоцентров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автосалонов.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2016 году в городе открылся самый большой в ХМАО аквапарк «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Аквамарин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 второй половине 2016 года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Сургутском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районе был открыт океанариум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Акватика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4" name="Рисунок 3" descr="19785918.g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3232" y="0"/>
            <a:ext cx="1340768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2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Спорт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3989039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городе функционирует 369 спортивных сооружений, в том числе: 138 спортивных залов, включая спортивные залы предприятий и учреждений города; 16 плавательных; 94 плоскостных спортсооружения; 7 лыжных баз; 21 сооружение для стрелковых видов спорта; 93 других спортсооружения.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9785918.g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3232" y="0"/>
            <a:ext cx="1340768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933056"/>
            <a:ext cx="8229600" cy="2664296"/>
          </a:xfrm>
        </p:spPr>
        <p:txBody>
          <a:bodyPr>
            <a:normAutofit/>
          </a:bodyPr>
          <a:lstStyle/>
          <a:p>
            <a:r>
              <a:rPr lang="ru-RU" sz="5400" b="1" dirty="0"/>
              <a:t>Спасибо за внимание!</a:t>
            </a:r>
            <a:r>
              <a:rPr lang="ru-RU" sz="5400" b="1"/>
              <a:t/>
            </a:r>
            <a:br>
              <a:rPr lang="ru-RU" sz="5400" b="1"/>
            </a:br>
            <a:endParaRPr lang="ru-RU" sz="5400" b="1" dirty="0"/>
          </a:p>
        </p:txBody>
      </p:sp>
      <p:pic>
        <p:nvPicPr>
          <p:cNvPr id="3" name="Рисунок 2" descr="19785918.g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3232" y="0"/>
            <a:ext cx="1340768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2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www.digiseller.ru/preview/142048/p1_107271825072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371974"/>
            <a:ext cx="7620000" cy="24860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4360"/>
          </a:xfrm>
        </p:spPr>
        <p:txBody>
          <a:bodyPr>
            <a:normAutofit fontScale="90000"/>
          </a:bodyPr>
          <a:lstStyle/>
          <a:p>
            <a:r>
              <a:rPr lang="ru-RU" sz="6600" b="1" dirty="0">
                <a:latin typeface="Times New Roman" pitchFamily="18" charset="0"/>
                <a:cs typeface="Times New Roman" pitchFamily="18" charset="0"/>
              </a:rPr>
              <a:t>Сургут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9"/>
            <a:ext cx="8964488" cy="403244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Сургут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— город в России, административный центр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Сургутского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района ХМАО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Югры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Численность населения — 360 590 человек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(2018).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2011 году занял 3-е место богатейших городов России.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Топ-3 городов по количеству автомобилей на 1000 чел.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Топ-5 в рейтинге городов с самыми высокими заработными платами в стране.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Топ самых быстрорастущих городов, также город занимает 4 место городов с самым дорогим жильём</a:t>
            </a:r>
          </a:p>
        </p:txBody>
      </p:sp>
      <p:pic>
        <p:nvPicPr>
          <p:cNvPr id="5" name="Рисунок 4" descr="19785918.gi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3232" y="0"/>
            <a:ext cx="1340768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4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Стратегический центр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8291264" cy="1900807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Сургут — это стратегически важный центр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нефте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и газодобывающей промышленности Российской Федерации.</a:t>
            </a:r>
          </a:p>
        </p:txBody>
      </p:sp>
      <p:pic>
        <p:nvPicPr>
          <p:cNvPr id="10242" name="Picture 2" descr="https://gursesintour.com/wp-content/uploads/Foto-Irini-Shvec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3717032"/>
            <a:ext cx="4208984" cy="2803250"/>
          </a:xfrm>
          <a:prstGeom prst="rect">
            <a:avLst/>
          </a:prstGeom>
          <a:noFill/>
        </p:spPr>
      </p:pic>
      <p:pic>
        <p:nvPicPr>
          <p:cNvPr id="10244" name="Picture 4" descr="http://s00.yaplakal.com/pics/pics_preview/8/0/0/254800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429000"/>
            <a:ext cx="4176464" cy="2376264"/>
          </a:xfrm>
          <a:prstGeom prst="rect">
            <a:avLst/>
          </a:prstGeom>
          <a:noFill/>
        </p:spPr>
      </p:pic>
      <p:pic>
        <p:nvPicPr>
          <p:cNvPr id="6" name="Рисунок 5" descr="19785918.gif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3232" y="0"/>
            <a:ext cx="1340768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Климат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568952" cy="468052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 климатическим условиям район приравнен к Крайнему Северу. Климат континентальный.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Зима холодная, продолжительная — со второй половины октября до середины апреля. Средняя температура января - −20°C.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Лето умеренно-тёплое, средняя температура июля — +18,2°C.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9785918.g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3232" y="0"/>
            <a:ext cx="1340768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Автомобильный транспорт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340768"/>
            <a:ext cx="8219256" cy="3340968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Через город проходит федеральная трасса Р404.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Также в 2000 году близ города был построен Югорский мост через реку Обь. Его протяжённость составляет 2110 метров. </a:t>
            </a:r>
          </a:p>
        </p:txBody>
      </p:sp>
      <p:pic>
        <p:nvPicPr>
          <p:cNvPr id="8194" name="Picture 2" descr="http://i.ucrazy.ru/files/i/2008.12.22/1229888025_3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011540"/>
            <a:ext cx="4464496" cy="2846460"/>
          </a:xfrm>
          <a:prstGeom prst="rect">
            <a:avLst/>
          </a:prstGeom>
          <a:noFill/>
        </p:spPr>
      </p:pic>
      <p:pic>
        <p:nvPicPr>
          <p:cNvPr id="5" name="Рисунок 4" descr="19785918.gi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3232" y="0"/>
            <a:ext cx="1340768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Железнодорожный транспорт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182880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Здание вокзального комплекса станции Сургут построено в 1988 году, его общая площадь — 5900 м².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www.securitymedia.ru/pic/news/vokzal-v-surgut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068960"/>
            <a:ext cx="5256584" cy="3495629"/>
          </a:xfrm>
          <a:prstGeom prst="rect">
            <a:avLst/>
          </a:prstGeom>
          <a:noFill/>
        </p:spPr>
      </p:pic>
      <p:pic>
        <p:nvPicPr>
          <p:cNvPr id="5" name="Рисунок 4" descr="19785918.gi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3232" y="0"/>
            <a:ext cx="1340768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Аэропорт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218884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Крупнейший аэропорт в Ханты-Мансийском автономном округе 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Югре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один из самых крупных в России. Имеет международный статус. </a:t>
            </a:r>
          </a:p>
        </p:txBody>
      </p:sp>
      <p:pic>
        <p:nvPicPr>
          <p:cNvPr id="6146" name="Picture 2" descr="https://media.nazaccent.ru/files/f1/d1/f1d1db95ed67ed9d8c3ac0e81f71619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3717032"/>
            <a:ext cx="4509522" cy="2952328"/>
          </a:xfrm>
          <a:prstGeom prst="rect">
            <a:avLst/>
          </a:prstGeom>
          <a:noFill/>
        </p:spPr>
      </p:pic>
      <p:pic>
        <p:nvPicPr>
          <p:cNvPr id="5" name="Рисунок 4" descr="19785918.gi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3232" y="0"/>
            <a:ext cx="1340768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Водный транспорт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291264" cy="2260848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Крупный транспортный узел — единственный на Средней Оби в ХМАО и второй по величине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Обь-Иртышском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пароходстве.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osurgut.com/images/news/content/38bb07373341487656a94a4b6e22a53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573016"/>
            <a:ext cx="3708920" cy="3064866"/>
          </a:xfrm>
          <a:prstGeom prst="rect">
            <a:avLst/>
          </a:prstGeom>
          <a:noFill/>
        </p:spPr>
      </p:pic>
      <p:pic>
        <p:nvPicPr>
          <p:cNvPr id="5" name="Рисунок 4" descr="19785918.gi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3232" y="0"/>
            <a:ext cx="1340768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Культура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075240" cy="3196952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Достопримечательности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Музеи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Театры и концертные залы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Библиотеки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Кинотеатры</a:t>
            </a:r>
          </a:p>
        </p:txBody>
      </p:sp>
      <p:pic>
        <p:nvPicPr>
          <p:cNvPr id="4098" name="Picture 2" descr="http://www.fotoart.org.ua/albums/userpics/rus_surgut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3429000"/>
            <a:ext cx="4320479" cy="3240360"/>
          </a:xfrm>
          <a:prstGeom prst="rect">
            <a:avLst/>
          </a:prstGeom>
          <a:noFill/>
        </p:spPr>
      </p:pic>
      <p:pic>
        <p:nvPicPr>
          <p:cNvPr id="4100" name="Picture 4" descr="http://www.gorodanapa.ru/forum/images/2017/03/26078___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5628" y="1484784"/>
            <a:ext cx="3348372" cy="2232248"/>
          </a:xfrm>
          <a:prstGeom prst="rect">
            <a:avLst/>
          </a:prstGeom>
          <a:noFill/>
        </p:spPr>
      </p:pic>
      <p:pic>
        <p:nvPicPr>
          <p:cNvPr id="4102" name="Picture 6" descr="https://fs00.infourok.ru/images/doc/300/300095/hello_html_499a9abe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4077072"/>
            <a:ext cx="2232248" cy="2551141"/>
          </a:xfrm>
          <a:prstGeom prst="rect">
            <a:avLst/>
          </a:prstGeom>
          <a:noFill/>
        </p:spPr>
      </p:pic>
      <p:pic>
        <p:nvPicPr>
          <p:cNvPr id="7" name="Рисунок 6" descr="19785918.gif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3232" y="0"/>
            <a:ext cx="1340768" cy="13407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1690</TotalTime>
  <Words>124</Words>
  <Application>Microsoft Office PowerPoint</Application>
  <PresentationFormat>Экран (4:3)</PresentationFormat>
  <Paragraphs>42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МОЯ МАЛАЯ РОДИНА - СУРГУТ</vt:lpstr>
      <vt:lpstr>Сургут</vt:lpstr>
      <vt:lpstr>Стратегический центр</vt:lpstr>
      <vt:lpstr>Климат</vt:lpstr>
      <vt:lpstr>Автомобильный транспорт</vt:lpstr>
      <vt:lpstr>Железнодорожный транспорт</vt:lpstr>
      <vt:lpstr>Аэропорт</vt:lpstr>
      <vt:lpstr>Водный транспорт</vt:lpstr>
      <vt:lpstr>Культура</vt:lpstr>
      <vt:lpstr>Развлечения</vt:lpstr>
      <vt:lpstr>Спорт</vt:lpstr>
      <vt:lpstr>Спасибо за внимание!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24</cp:revision>
  <dcterms:created xsi:type="dcterms:W3CDTF">2018-12-19T15:57:09Z</dcterms:created>
  <dcterms:modified xsi:type="dcterms:W3CDTF">2025-04-07T06:35:19Z</dcterms:modified>
</cp:coreProperties>
</file>